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Český jazyk - Natálka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Mgr. Hana Kohoutová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Přečti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Náš táta mete a volá na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Áju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Máma myje nádobí.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Máma míchá kaši.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Naše teta jede domů.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Pepa píše úkol.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Alík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má boudu.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Alena našla žížalu.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Jarda\Plocha\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04664"/>
            <a:ext cx="2287141" cy="2448272"/>
          </a:xfrm>
          <a:prstGeom prst="rect">
            <a:avLst/>
          </a:prstGeom>
          <a:noFill/>
        </p:spPr>
      </p:pic>
      <p:pic>
        <p:nvPicPr>
          <p:cNvPr id="1028" name="Picture 4" descr="C:\Documents and Settings\Jarda\Plocha\včí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429000"/>
            <a:ext cx="2047875" cy="2238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Odpověz na otázky: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Kdo mete?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koho volá táta?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Co myje máma?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Kdo míchá kaši?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Kam jede teta?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Kdo píše úkol?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Co našla Alena?</a:t>
            </a:r>
          </a:p>
        </p:txBody>
      </p:sp>
      <p:pic>
        <p:nvPicPr>
          <p:cNvPr id="2050" name="Picture 2" descr="C:\Documents and Settings\Jarda\Plocha\slo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0872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Tvůj druhý úkol:</a:t>
            </a:r>
            <a:b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Popros maminku, ať ti do sešitu napíše věty a ty je úhledně přepiš:</a:t>
            </a:r>
          </a:p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Naše teta peče koláče.</a:t>
            </a:r>
          </a:p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Vítek jede domů.</a:t>
            </a:r>
          </a:p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Housata se pasou.</a:t>
            </a:r>
          </a:p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Táta řídí auto.</a:t>
            </a:r>
          </a:p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louce se pase koza.</a:t>
            </a:r>
          </a:p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Máma myje nádobí.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Jarda\Plocha\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636912"/>
            <a:ext cx="2621657" cy="2394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Tvůj třetí úkol:</a:t>
            </a:r>
            <a:b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Urči počet slabik: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Salám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Namaluje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Posílá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Zajíček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Velikonoce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Zapomíná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Jarda\Plocha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76672"/>
            <a:ext cx="2219325" cy="2057400"/>
          </a:xfrm>
          <a:prstGeom prst="rect">
            <a:avLst/>
          </a:prstGeom>
          <a:noFill/>
        </p:spPr>
      </p:pic>
      <p:pic>
        <p:nvPicPr>
          <p:cNvPr id="4099" name="Picture 3" descr="C:\Documents and Settings\Jarda\Plocha\k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24944"/>
            <a:ext cx="2520280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Úkol čtvrtý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Vymysli věty na slova: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Jaro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Stůl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Velikonoce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Zajíček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Vajíčko</a:t>
            </a:r>
          </a:p>
          <a:p>
            <a:r>
              <a:rPr lang="cs-C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Jednu větu,kterou jsi vymyslela, napiš do sešitu.</a:t>
            </a: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C:\Documents and Settings\Jarda\Plocha\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692696"/>
            <a:ext cx="2438400" cy="1876425"/>
          </a:xfrm>
          <a:prstGeom prst="rect">
            <a:avLst/>
          </a:prstGeom>
          <a:noFill/>
        </p:spPr>
      </p:pic>
      <p:pic>
        <p:nvPicPr>
          <p:cNvPr id="5126" name="Picture 6" descr="C:\Documents and Settings\Jarda\Plocha\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708920"/>
            <a:ext cx="2552700" cy="1790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Úkol pátý</a:t>
            </a:r>
            <a:endParaRPr lang="cs-CZ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písmenům vymysli co nejvíce slov</a:t>
            </a:r>
          </a:p>
          <a:p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  <a:p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Jarda\Plocha\PRE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428875"/>
            <a:ext cx="2286000" cy="2000250"/>
          </a:xfrm>
          <a:prstGeom prst="rect">
            <a:avLst/>
          </a:prstGeom>
          <a:noFill/>
        </p:spPr>
      </p:pic>
      <p:pic>
        <p:nvPicPr>
          <p:cNvPr id="6147" name="Picture 3" descr="C:\Documents and Settings\Jarda\Plocha\vč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4290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</TotalTime>
  <Words>171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Slunovrat</vt:lpstr>
      <vt:lpstr>Český jazyk - Natálka</vt:lpstr>
      <vt:lpstr>Přečti</vt:lpstr>
      <vt:lpstr>Odpověz na otázky:</vt:lpstr>
      <vt:lpstr>Tvůj druhý úkol: </vt:lpstr>
      <vt:lpstr>Tvůj třetí úkol: </vt:lpstr>
      <vt:lpstr>Úkol čtvrtý</vt:lpstr>
      <vt:lpstr>Úkol pátý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Český jazyk - Natálka</dc:title>
  <cp:lastModifiedBy>Kohoutovi</cp:lastModifiedBy>
  <cp:revision>8</cp:revision>
  <dcterms:modified xsi:type="dcterms:W3CDTF">2020-03-19T18:00:53Z</dcterms:modified>
</cp:coreProperties>
</file>